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705" r:id="rId2"/>
    <p:sldMasterId id="2147483795" r:id="rId3"/>
  </p:sldMasterIdLst>
  <p:sldIdLst>
    <p:sldId id="256" r:id="rId4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07" autoAdjust="0"/>
    <p:restoredTop sz="94660"/>
  </p:normalViewPr>
  <p:slideViewPr>
    <p:cSldViewPr snapToGrid="0">
      <p:cViewPr varScale="1">
        <p:scale>
          <a:sx n="84" d="100"/>
          <a:sy n="84" d="100"/>
        </p:scale>
        <p:origin x="115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Master" Target="slideMasters/slideMaster3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1.xml"/></Relationships>
</file>

<file path=ppt/media/image1.png>
</file>

<file path=ppt/media/image2.gif>
</file>

<file path=ppt/media/image3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gi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7"/>
          <p:cNvSpPr>
            <a:spLocks noChangeArrowheads="1"/>
          </p:cNvSpPr>
          <p:nvPr/>
        </p:nvSpPr>
        <p:spPr bwMode="auto">
          <a:xfrm>
            <a:off x="609600" y="1219200"/>
            <a:ext cx="7924800" cy="914400"/>
          </a:xfrm>
          <a:custGeom>
            <a:avLst/>
            <a:gdLst/>
            <a:ahLst/>
            <a:cxnLst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34925" cap="flat" cmpd="sng">
            <a:solidFill>
              <a:srgbClr val="D98D2A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en-US" sz="1350">
              <a:latin typeface="Arial" charset="0"/>
              <a:cs typeface="+mn-cs"/>
            </a:endParaRPr>
          </a:p>
        </p:txBody>
      </p:sp>
      <p:sp>
        <p:nvSpPr>
          <p:cNvPr id="5" name="Line 8"/>
          <p:cNvSpPr>
            <a:spLocks noChangeShapeType="1"/>
          </p:cNvSpPr>
          <p:nvPr/>
        </p:nvSpPr>
        <p:spPr bwMode="auto">
          <a:xfrm>
            <a:off x="1545999" y="5489575"/>
            <a:ext cx="6511925" cy="0"/>
          </a:xfrm>
          <a:prstGeom prst="line">
            <a:avLst/>
          </a:prstGeom>
          <a:noFill/>
          <a:ln w="34925">
            <a:solidFill>
              <a:srgbClr val="D98D2A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sz="1350">
              <a:latin typeface="Arial" charset="0"/>
              <a:cs typeface="+mn-cs"/>
            </a:endParaRPr>
          </a:p>
        </p:txBody>
      </p:sp>
      <p:sp>
        <p:nvSpPr>
          <p:cNvPr id="2058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14403" y="1524000"/>
            <a:ext cx="7623175" cy="1752600"/>
          </a:xfrm>
        </p:spPr>
        <p:txBody>
          <a:bodyPr/>
          <a:lstStyle>
            <a:lvl1pPr>
              <a:defRPr sz="3750"/>
            </a:lvl1pPr>
          </a:lstStyle>
          <a:p>
            <a:r>
              <a:rPr lang="en-US" altLang="en-US"/>
              <a:t>Click to edit Master title style</a:t>
            </a:r>
            <a:endParaRPr lang="en-US" altLang="en-US" dirty="0"/>
          </a:p>
        </p:txBody>
      </p:sp>
      <p:sp>
        <p:nvSpPr>
          <p:cNvPr id="20582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504723" y="3581400"/>
            <a:ext cx="6553200" cy="16002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2100"/>
            </a:lvl1pPr>
          </a:lstStyle>
          <a:p>
            <a:r>
              <a:rPr lang="en-US" altLang="en-US"/>
              <a:t>Click to edit Master subtitle style</a:t>
            </a:r>
            <a:endParaRPr lang="en-US" altLang="en-US" dirty="0"/>
          </a:p>
        </p:txBody>
      </p:sp>
      <p:sp>
        <p:nvSpPr>
          <p:cNvPr id="7" name="Line 12"/>
          <p:cNvSpPr>
            <a:spLocks noChangeShapeType="1"/>
          </p:cNvSpPr>
          <p:nvPr/>
        </p:nvSpPr>
        <p:spPr bwMode="auto">
          <a:xfrm flipV="1">
            <a:off x="1545999" y="5438775"/>
            <a:ext cx="6511925" cy="0"/>
          </a:xfrm>
          <a:prstGeom prst="line">
            <a:avLst/>
          </a:prstGeom>
          <a:noFill/>
          <a:ln w="22225">
            <a:solidFill>
              <a:srgbClr val="003366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10" name="Freeform 7"/>
          <p:cNvSpPr>
            <a:spLocks noChangeArrowheads="1"/>
          </p:cNvSpPr>
          <p:nvPr/>
        </p:nvSpPr>
        <p:spPr bwMode="auto">
          <a:xfrm>
            <a:off x="673100" y="1276350"/>
            <a:ext cx="7861301" cy="857250"/>
          </a:xfrm>
          <a:custGeom>
            <a:avLst/>
            <a:gdLst/>
            <a:ahLst/>
            <a:cxnLst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22225" cap="flat" cmpd="sng">
            <a:solidFill>
              <a:srgbClr val="003366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en-US" sz="1350">
              <a:latin typeface="Arial" charset="0"/>
              <a:cs typeface="+mn-cs"/>
            </a:endParaRPr>
          </a:p>
        </p:txBody>
      </p:sp>
      <p:pic>
        <p:nvPicPr>
          <p:cNvPr id="9" name="Picture 10" descr="http://www.fie-conference.org/fie2010/Images/UVA.gif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23728" y="5642862"/>
            <a:ext cx="2600846" cy="10114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1" name="Picture 10"/>
          <p:cNvPicPr>
            <a:picLocks noChangeAspect="1"/>
          </p:cNvPicPr>
          <p:nvPr userDrawn="1"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801" b="7660"/>
          <a:stretch/>
        </p:blipFill>
        <p:spPr bwMode="auto">
          <a:xfrm>
            <a:off x="5508104" y="5642862"/>
            <a:ext cx="1702113" cy="988256"/>
          </a:xfrm>
          <a:prstGeom prst="rect">
            <a:avLst/>
          </a:prstGeom>
          <a:noFill/>
          <a:ln>
            <a:noFill/>
          </a:ln>
          <a:extLst/>
        </p:spPr>
      </p:pic>
    </p:spTree>
    <p:extLst>
      <p:ext uri="{BB962C8B-B14F-4D97-AF65-F5344CB8AC3E}">
        <p14:creationId xmlns:p14="http://schemas.microsoft.com/office/powerpoint/2010/main" val="13198017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958611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8710434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E2AC31-195A-4FC2-8FB9-4703A95D11F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815079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29041-D6FA-46B4-8A8F-1CC3EE5BD68D}" type="datetimeFigureOut">
              <a:rPr lang="en-US" smtClean="0"/>
              <a:t>5/11/2016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C36FD-8AD3-42A3-9982-9396DBF6B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67293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2410727498"/>
      </p:ext>
    </p:extLst>
  </p:cSld>
  <p:clrMapOvr>
    <a:masterClrMapping/>
  </p:clrMapOvr>
  <p:hf hdr="0" ftr="0" dt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2469135863"/>
      </p:ext>
    </p:extLst>
  </p:cSld>
  <p:clrMapOvr>
    <a:masterClrMapping/>
  </p:clrMapOvr>
  <p:hf hdr="0" ftr="0" dt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4002160"/>
      </p:ext>
    </p:extLst>
  </p:cSld>
  <p:clrMapOvr>
    <a:masterClrMapping/>
  </p:clrMapOvr>
  <p:hf hdr="0" ftr="0" dt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29041-D6FA-46B4-8A8F-1CC3EE5BD68D}" type="datetimeFigureOut">
              <a:rPr lang="en-US" smtClean="0"/>
              <a:t>5/11/2016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C36FD-8AD3-42A3-9982-9396DBF6BF1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07841000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29041-D6FA-46B4-8A8F-1CC3EE5BD68D}" type="datetimeFigureOut">
              <a:rPr lang="en-US" smtClean="0"/>
              <a:t>5/11/2016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C36FD-8AD3-42A3-9982-9396DBF6B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6763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261367935"/>
      </p:ext>
    </p:extLst>
  </p:cSld>
  <p:clrMapOvr>
    <a:masterClrMapping/>
  </p:clrMapOvr>
  <p:hf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888150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2936570625"/>
      </p:ext>
    </p:extLst>
  </p:cSld>
  <p:clrMapOvr>
    <a:masterClrMapping/>
  </p:clrMapOvr>
  <p:hf hdr="0" ftr="0" dt="0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3636023360"/>
      </p:ext>
    </p:extLst>
  </p:cSld>
  <p:clrMapOvr>
    <a:masterClrMapping/>
  </p:clrMapOvr>
  <p:hf hdr="0" ftr="0" dt="0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1622033183"/>
      </p:ext>
    </p:extLst>
  </p:cSld>
  <p:clrMapOvr>
    <a:masterClrMapping/>
  </p:clrMapOvr>
  <p:hf hdr="0" ftr="0" dt="0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hidden">
            <a:xfrm>
              <a:off x="0" y="0"/>
              <a:ext cx="2208" cy="4320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US" sz="2400">
                <a:latin typeface="Times New Roman" panose="02020603050405020304" pitchFamily="18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/>
          </p:nvSpPr>
          <p:spPr bwMode="hidden">
            <a:xfrm>
              <a:off x="1081" y="1065"/>
              <a:ext cx="4679" cy="1596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 sz="2400">
                <a:latin typeface="Times New Roman" panose="02020603050405020304" pitchFamily="18" charset="0"/>
              </a:endParaRPr>
            </a:p>
          </p:txBody>
        </p:sp>
        <p:grpSp>
          <p:nvGrpSpPr>
            <p:cNvPr id="7" name="Group 5"/>
            <p:cNvGrpSpPr>
              <a:grpSpLocks/>
            </p:cNvGrpSpPr>
            <p:nvPr/>
          </p:nvGrpSpPr>
          <p:grpSpPr bwMode="auto">
            <a:xfrm>
              <a:off x="0" y="672"/>
              <a:ext cx="1806" cy="1989"/>
              <a:chOff x="0" y="672"/>
              <a:chExt cx="1806" cy="1989"/>
            </a:xfrm>
          </p:grpSpPr>
          <p:sp>
            <p:nvSpPr>
              <p:cNvPr id="8" name="Rectangle 6"/>
              <p:cNvSpPr>
                <a:spLocks noChangeArrowheads="1"/>
              </p:cNvSpPr>
              <p:nvPr/>
            </p:nvSpPr>
            <p:spPr bwMode="auto">
              <a:xfrm>
                <a:off x="361" y="2257"/>
                <a:ext cx="363" cy="404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9" name="Rectangle 7"/>
              <p:cNvSpPr>
                <a:spLocks noChangeArrowheads="1"/>
              </p:cNvSpPr>
              <p:nvPr/>
            </p:nvSpPr>
            <p:spPr bwMode="auto">
              <a:xfrm>
                <a:off x="1081" y="1065"/>
                <a:ext cx="362" cy="405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0" name="Rectangle 8"/>
              <p:cNvSpPr>
                <a:spLocks noChangeArrowheads="1"/>
              </p:cNvSpPr>
              <p:nvPr/>
            </p:nvSpPr>
            <p:spPr bwMode="auto">
              <a:xfrm>
                <a:off x="1437" y="672"/>
                <a:ext cx="369" cy="400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1" name="Rectangle 9"/>
              <p:cNvSpPr>
                <a:spLocks noChangeArrowheads="1"/>
              </p:cNvSpPr>
              <p:nvPr/>
            </p:nvSpPr>
            <p:spPr bwMode="auto">
              <a:xfrm>
                <a:off x="719" y="2257"/>
                <a:ext cx="368" cy="404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2" name="Rectangle 10"/>
              <p:cNvSpPr>
                <a:spLocks noChangeArrowheads="1"/>
              </p:cNvSpPr>
              <p:nvPr/>
            </p:nvSpPr>
            <p:spPr bwMode="auto">
              <a:xfrm>
                <a:off x="1437" y="1065"/>
                <a:ext cx="369" cy="405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3" name="Rectangle 11"/>
              <p:cNvSpPr>
                <a:spLocks noChangeArrowheads="1"/>
              </p:cNvSpPr>
              <p:nvPr/>
            </p:nvSpPr>
            <p:spPr bwMode="auto">
              <a:xfrm>
                <a:off x="719" y="1464"/>
                <a:ext cx="368" cy="399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4" name="Rectangle 12"/>
              <p:cNvSpPr>
                <a:spLocks noChangeArrowheads="1"/>
              </p:cNvSpPr>
              <p:nvPr/>
            </p:nvSpPr>
            <p:spPr bwMode="auto">
              <a:xfrm>
                <a:off x="0" y="1464"/>
                <a:ext cx="367" cy="399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5" name="Rectangle 13"/>
              <p:cNvSpPr>
                <a:spLocks noChangeArrowheads="1"/>
              </p:cNvSpPr>
              <p:nvPr/>
            </p:nvSpPr>
            <p:spPr bwMode="auto">
              <a:xfrm>
                <a:off x="1081" y="1464"/>
                <a:ext cx="362" cy="399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6" name="Rectangle 14"/>
              <p:cNvSpPr>
                <a:spLocks noChangeArrowheads="1"/>
              </p:cNvSpPr>
              <p:nvPr/>
            </p:nvSpPr>
            <p:spPr bwMode="auto">
              <a:xfrm>
                <a:off x="361" y="1857"/>
                <a:ext cx="363" cy="406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7" name="Rectangle 15"/>
              <p:cNvSpPr>
                <a:spLocks noChangeArrowheads="1"/>
              </p:cNvSpPr>
              <p:nvPr/>
            </p:nvSpPr>
            <p:spPr bwMode="auto">
              <a:xfrm>
                <a:off x="719" y="1857"/>
                <a:ext cx="368" cy="406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sz="2400">
                  <a:latin typeface="Times New Roman" panose="02020603050405020304" pitchFamily="18" charset="0"/>
                </a:endParaRPr>
              </a:p>
            </p:txBody>
          </p:sp>
        </p:grpSp>
      </p:grpSp>
      <p:sp>
        <p:nvSpPr>
          <p:cNvPr id="7187" name="Rectangle 19"/>
          <p:cNvSpPr>
            <a:spLocks noGrp="1" noChangeArrowheads="1"/>
          </p:cNvSpPr>
          <p:nvPr>
            <p:ph type="ctrTitle"/>
          </p:nvPr>
        </p:nvSpPr>
        <p:spPr>
          <a:xfrm>
            <a:off x="2971800" y="1828800"/>
            <a:ext cx="6019800" cy="2209800"/>
          </a:xfrm>
        </p:spPr>
        <p:txBody>
          <a:bodyPr/>
          <a:lstStyle>
            <a:lvl1pPr>
              <a:defRPr sz="500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7188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2971800" y="4267200"/>
            <a:ext cx="60198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3400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8" name="Rectangle 16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9" name="Rectangle 1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0" name="Rectangle 1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E2AC31-195A-4FC2-8FB9-4703A95D11F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6000292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13C36FD-8AD3-42A3-9982-9396DBF6BF1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DB29041-D6FA-46B4-8A8F-1CC3EE5BD68D}" type="datetimeFigureOut">
              <a:rPr lang="en-US" smtClean="0"/>
              <a:t>5/11/2016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269120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4282440534"/>
      </p:ext>
    </p:extLst>
  </p:cSld>
  <p:clrMapOvr>
    <a:masterClrMapping/>
  </p:clrMapOvr>
  <p:hf hdr="0" ftr="0" dt="0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40386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40386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2995651829"/>
      </p:ext>
    </p:extLst>
  </p:cSld>
  <p:clrMapOvr>
    <a:masterClrMapping/>
  </p:clrMapOvr>
  <p:hf hdr="0" ftr="0" dt="0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  <p:sp>
        <p:nvSpPr>
          <p:cNvPr id="9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3504594796"/>
      </p:ext>
    </p:extLst>
  </p:cSld>
  <p:clrMapOvr>
    <a:masterClrMapping/>
  </p:clrMapOvr>
  <p:hf hdr="0" ftr="0" dt="0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13C36FD-8AD3-42A3-9982-9396DBF6BF18}" type="slidenum">
              <a:rPr lang="en-US" smtClean="0"/>
              <a:t>‹#›</a:t>
            </a:fld>
            <a:endParaRPr lang="en-US"/>
          </a:p>
        </p:txBody>
      </p:sp>
      <p:sp>
        <p:nvSpPr>
          <p:cNvPr id="5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DB29041-D6FA-46B4-8A8F-1CC3EE5BD68D}" type="datetimeFigureOut">
              <a:rPr lang="en-US" smtClean="0"/>
              <a:t>5/11/2016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6651297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13C36FD-8AD3-42A3-9982-9396DBF6BF18}" type="slidenum">
              <a:rPr lang="en-US" smtClean="0"/>
              <a:t>‹#›</a:t>
            </a:fld>
            <a:endParaRPr lang="en-US"/>
          </a:p>
        </p:txBody>
      </p:sp>
      <p:sp>
        <p:nvSpPr>
          <p:cNvPr id="4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DB29041-D6FA-46B4-8A8F-1CC3EE5BD68D}" type="datetimeFigureOut">
              <a:rPr lang="en-US" smtClean="0"/>
              <a:t>5/11/2016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1712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6"/>
            <a:ext cx="7772400" cy="1362075"/>
          </a:xfrm>
        </p:spPr>
        <p:txBody>
          <a:bodyPr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68469797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3213246848"/>
      </p:ext>
    </p:extLst>
  </p:cSld>
  <p:clrMapOvr>
    <a:masterClrMapping/>
  </p:clrMapOvr>
  <p:hf hdr="0" ftr="0" dt="0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708141110"/>
      </p:ext>
    </p:extLst>
  </p:cSld>
  <p:clrMapOvr>
    <a:masterClrMapping/>
  </p:clrMapOvr>
  <p:hf hdr="0" ftr="0" dt="0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2396577687"/>
      </p:ext>
    </p:extLst>
  </p:cSld>
  <p:clrMapOvr>
    <a:masterClrMapping/>
  </p:clrMapOvr>
  <p:hf hdr="0" ftr="0" dt="0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57200"/>
            <a:ext cx="2057400" cy="5410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57200"/>
            <a:ext cx="6019800" cy="541020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algn="r"/>
            <a:fld id="{D4C49B74-5DB2-4B03-B1D2-7F6A3C51C318}" type="slidenum">
              <a:rPr lang="en-US" smtClean="0"/>
              <a:pPr algn="r"/>
              <a:t>‹#›</a:t>
            </a:fld>
            <a:endParaRPr lang="en-US" sz="1000" dirty="0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C14FD69-4A85-4715-A222-ABB225B63BC6}" type="datetimeFigureOut">
              <a:rPr lang="en-US" smtClean="0"/>
              <a:pPr/>
              <a:t>5/11/2016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964143094"/>
      </p:ext>
    </p:extLst>
  </p:cSld>
  <p:clrMapOvr>
    <a:masterClrMapping/>
  </p:clrMapOvr>
  <p:hf hdr="0" ftr="0" dt="0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chartAndTx">
  <p:cSld name="Title, Char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762000"/>
            <a:ext cx="80010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hart Placeholder 2"/>
          <p:cNvSpPr>
            <a:spLocks noGrp="1"/>
          </p:cNvSpPr>
          <p:nvPr>
            <p:ph type="chart" sz="half" idx="1"/>
          </p:nvPr>
        </p:nvSpPr>
        <p:spPr>
          <a:xfrm>
            <a:off x="914400" y="2362200"/>
            <a:ext cx="3924300" cy="3733800"/>
          </a:xfrm>
        </p:spPr>
        <p:txBody>
          <a:bodyPr/>
          <a:lstStyle/>
          <a:p>
            <a:pPr lvl="0"/>
            <a:r>
              <a:rPr lang="en-US" noProof="0"/>
              <a:t>Click icon to add chart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91100" y="2362200"/>
            <a:ext cx="3924300" cy="3733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010400" y="6553200"/>
            <a:ext cx="1905000" cy="304800"/>
          </a:xfrm>
        </p:spPr>
        <p:txBody>
          <a:bodyPr/>
          <a:lstStyle>
            <a:lvl1pPr>
              <a:defRPr/>
            </a:lvl1pPr>
          </a:lstStyle>
          <a:p>
            <a:fld id="{B61BEF0D-F0BB-DE4B-95CE-6DB70DBA9567}" type="datetimeFigureOut">
              <a:rPr lang="en-US" smtClean="0"/>
              <a:pPr/>
              <a:t>5/11/2016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936875" y="6529388"/>
            <a:ext cx="2895600" cy="304800"/>
          </a:xfrm>
        </p:spPr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138" y="6343650"/>
            <a:ext cx="587375" cy="488950"/>
          </a:xfrm>
        </p:spPr>
        <p:txBody>
          <a:bodyPr/>
          <a:lstStyle>
            <a:lvl1pPr>
              <a:defRPr/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6908275"/>
      </p:ext>
    </p:extLst>
  </p:cSld>
  <p:clrMapOvr>
    <a:masterClrMapping/>
  </p:clrMapOvr>
  <p:hf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6"/>
            <a:ext cx="4038600" cy="4530725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6"/>
            <a:ext cx="4038600" cy="4530725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802879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8" y="1535113"/>
            <a:ext cx="4041775" cy="63976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8" y="2174875"/>
            <a:ext cx="4041775" cy="3951288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424758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28558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895687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73050"/>
            <a:ext cx="3008313" cy="1162050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6"/>
            <a:ext cx="5111750" cy="5853113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435103"/>
            <a:ext cx="3008313" cy="4691063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465195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en-US" noProof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799460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9"/>
            <a:ext cx="8229600" cy="1139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  <a:endParaRPr lang="en-US" altLang="en-US" dirty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6"/>
            <a:ext cx="8229600" cy="453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  <a:endParaRPr lang="en-US" altLang="en-US" dirty="0"/>
          </a:p>
        </p:txBody>
      </p:sp>
      <p:sp>
        <p:nvSpPr>
          <p:cNvPr id="20480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900">
                <a:latin typeface="Garamond" panose="02020404030301010803" pitchFamily="18" charset="0"/>
              </a:defRPr>
            </a:lvl1pPr>
          </a:lstStyle>
          <a:p>
            <a:endParaRPr lang="zh-CN" altLang="en-US"/>
          </a:p>
        </p:txBody>
      </p:sp>
      <p:sp>
        <p:nvSpPr>
          <p:cNvPr id="204807" name="Freeform 7"/>
          <p:cNvSpPr>
            <a:spLocks noChangeArrowheads="1"/>
          </p:cNvSpPr>
          <p:nvPr/>
        </p:nvSpPr>
        <p:spPr bwMode="auto">
          <a:xfrm>
            <a:off x="381000" y="228600"/>
            <a:ext cx="8229600" cy="609600"/>
          </a:xfrm>
          <a:custGeom>
            <a:avLst/>
            <a:gdLst/>
            <a:ahLst/>
            <a:cxnLst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19050" cap="flat" cmpd="sng">
            <a:solidFill>
              <a:schemeClr val="accent1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en-US" sz="1350">
              <a:latin typeface="Arial" charset="0"/>
              <a:cs typeface="+mn-cs"/>
            </a:endParaRPr>
          </a:p>
        </p:txBody>
      </p:sp>
      <p:sp>
        <p:nvSpPr>
          <p:cNvPr id="204808" name="Line 8"/>
          <p:cNvSpPr>
            <a:spLocks noChangeShapeType="1"/>
          </p:cNvSpPr>
          <p:nvPr/>
        </p:nvSpPr>
        <p:spPr bwMode="auto">
          <a:xfrm>
            <a:off x="457200" y="1326686"/>
            <a:ext cx="8229600" cy="0"/>
          </a:xfrm>
          <a:prstGeom prst="line">
            <a:avLst/>
          </a:prstGeom>
          <a:noFill/>
          <a:ln w="19050">
            <a:solidFill>
              <a:srgbClr val="CC6600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sz="1350">
              <a:latin typeface="Arial" charset="0"/>
              <a:cs typeface="+mn-cs"/>
            </a:endParaRPr>
          </a:p>
        </p:txBody>
      </p:sp>
      <p:pic>
        <p:nvPicPr>
          <p:cNvPr id="1032" name="Picture 9" descr="HPLP Logo with Transparency.png"/>
          <p:cNvPicPr>
            <a:picLocks noChangeAspect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20370"/>
          <a:stretch>
            <a:fillRect/>
          </a:stretch>
        </p:blipFill>
        <p:spPr bwMode="auto">
          <a:xfrm>
            <a:off x="1" y="6411019"/>
            <a:ext cx="654049" cy="3519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9972178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3150">
          <a:solidFill>
            <a:schemeClr val="tx2"/>
          </a:solidFill>
          <a:latin typeface="+mn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150">
          <a:solidFill>
            <a:schemeClr val="tx2"/>
          </a:solidFill>
          <a:latin typeface="Garamond" pitchFamily="18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150">
          <a:solidFill>
            <a:schemeClr val="tx2"/>
          </a:solidFill>
          <a:latin typeface="Garamond" pitchFamily="18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150">
          <a:solidFill>
            <a:schemeClr val="tx2"/>
          </a:solidFill>
          <a:latin typeface="Garamond" pitchFamily="18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150">
          <a:solidFill>
            <a:schemeClr val="tx2"/>
          </a:solidFill>
          <a:latin typeface="Garamond" pitchFamily="18" charset="0"/>
        </a:defRPr>
      </a:lvl5pPr>
      <a:lvl6pPr marL="342900" algn="l" rtl="0" eaLnBrk="1" fontAlgn="base" hangingPunct="1">
        <a:spcBef>
          <a:spcPct val="0"/>
        </a:spcBef>
        <a:spcAft>
          <a:spcPct val="0"/>
        </a:spcAft>
        <a:defRPr sz="3150">
          <a:solidFill>
            <a:schemeClr val="tx2"/>
          </a:solidFill>
          <a:latin typeface="Garamond" pitchFamily="18" charset="0"/>
        </a:defRPr>
      </a:lvl6pPr>
      <a:lvl7pPr marL="685800" algn="l" rtl="0" eaLnBrk="1" fontAlgn="base" hangingPunct="1">
        <a:spcBef>
          <a:spcPct val="0"/>
        </a:spcBef>
        <a:spcAft>
          <a:spcPct val="0"/>
        </a:spcAft>
        <a:defRPr sz="3150">
          <a:solidFill>
            <a:schemeClr val="tx2"/>
          </a:solidFill>
          <a:latin typeface="Garamond" pitchFamily="18" charset="0"/>
        </a:defRPr>
      </a:lvl7pPr>
      <a:lvl8pPr marL="1028700" algn="l" rtl="0" eaLnBrk="1" fontAlgn="base" hangingPunct="1">
        <a:spcBef>
          <a:spcPct val="0"/>
        </a:spcBef>
        <a:spcAft>
          <a:spcPct val="0"/>
        </a:spcAft>
        <a:defRPr sz="3150">
          <a:solidFill>
            <a:schemeClr val="tx2"/>
          </a:solidFill>
          <a:latin typeface="Garamond" pitchFamily="18" charset="0"/>
        </a:defRPr>
      </a:lvl8pPr>
      <a:lvl9pPr marL="1371600" algn="l" rtl="0" eaLnBrk="1" fontAlgn="base" hangingPunct="1">
        <a:spcBef>
          <a:spcPct val="0"/>
        </a:spcBef>
        <a:spcAft>
          <a:spcPct val="0"/>
        </a:spcAft>
        <a:defRPr sz="3150">
          <a:solidFill>
            <a:schemeClr val="tx2"/>
          </a:solidFill>
          <a:latin typeface="Garamond" pitchFamily="18" charset="0"/>
        </a:defRPr>
      </a:lvl9pPr>
    </p:titleStyle>
    <p:bodyStyle>
      <a:lvl1pPr marL="257175" indent="-2571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anose="05000000000000000000" pitchFamily="2" charset="2"/>
        <a:buChar char="n"/>
        <a:defRPr sz="2250">
          <a:solidFill>
            <a:schemeClr val="tx1"/>
          </a:solidFill>
          <a:latin typeface="+mn-lt"/>
          <a:ea typeface="+mn-ea"/>
          <a:cs typeface="+mn-cs"/>
        </a:defRPr>
      </a:lvl1pPr>
      <a:lvl2pPr marL="502444" indent="-244079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anose="05000000000000000000" pitchFamily="2" charset="2"/>
        <a:buChar char="q"/>
        <a:defRPr sz="1950">
          <a:solidFill>
            <a:schemeClr val="tx1"/>
          </a:solidFill>
          <a:latin typeface="+mn-lt"/>
        </a:defRPr>
      </a:lvl2pPr>
      <a:lvl3pPr marL="766763" indent="-263129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anose="05000000000000000000" pitchFamily="2" charset="2"/>
        <a:buChar char="n"/>
        <a:defRPr sz="1650">
          <a:solidFill>
            <a:schemeClr val="tx1"/>
          </a:solidFill>
          <a:latin typeface="+mn-lt"/>
        </a:defRPr>
      </a:lvl3pPr>
      <a:lvl4pPr marL="1004888" indent="-236935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q"/>
        <a:defRPr sz="1500">
          <a:solidFill>
            <a:schemeClr val="tx1"/>
          </a:solidFill>
          <a:latin typeface="+mn-lt"/>
        </a:defRPr>
      </a:lvl4pPr>
      <a:lvl5pPr marL="1260872" indent="-254794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anose="05000000000000000000" pitchFamily="2" charset="2"/>
        <a:buChar char="§"/>
        <a:defRPr sz="1500">
          <a:solidFill>
            <a:schemeClr val="tx1"/>
          </a:solidFill>
          <a:latin typeface="+mn-lt"/>
        </a:defRPr>
      </a:lvl5pPr>
      <a:lvl6pPr marL="1603772" indent="-254794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500">
          <a:solidFill>
            <a:schemeClr val="tx1"/>
          </a:solidFill>
          <a:latin typeface="+mn-lt"/>
        </a:defRPr>
      </a:lvl6pPr>
      <a:lvl7pPr marL="1946672" indent="-254794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500">
          <a:solidFill>
            <a:schemeClr val="tx1"/>
          </a:solidFill>
          <a:latin typeface="+mn-lt"/>
        </a:defRPr>
      </a:lvl7pPr>
      <a:lvl8pPr marL="2289572" indent="-254794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500">
          <a:solidFill>
            <a:schemeClr val="tx1"/>
          </a:solidFill>
          <a:latin typeface="+mn-lt"/>
        </a:defRPr>
      </a:lvl8pPr>
      <a:lvl9pPr marL="2632472" indent="-254794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5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33845" y="365760"/>
            <a:ext cx="7886700" cy="13255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828801"/>
            <a:ext cx="788670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5586B75A-687E-405C-8A0B-8D00578BA2C3}" type="datetime1">
              <a:rPr lang="en-US" smtClean="0"/>
              <a:t>5/11/2016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3145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AB73BC-B049-4115-A692-8D63A059BF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48252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6" r:id="rId1"/>
    <p:sldLayoutId id="2147483707" r:id="rId2"/>
    <p:sldLayoutId id="2147483708" r:id="rId3"/>
    <p:sldLayoutId id="2147483709" r:id="rId4"/>
    <p:sldLayoutId id="2147483710" r:id="rId5"/>
    <p:sldLayoutId id="2147483711" r:id="rId6"/>
    <p:sldLayoutId id="2147483712" r:id="rId7"/>
    <p:sldLayoutId id="2147483713" r:id="rId8"/>
    <p:sldLayoutId id="2147483714" r:id="rId9"/>
    <p:sldLayoutId id="2147483715" r:id="rId10"/>
    <p:sldLayoutId id="2147483716" r:id="rId11"/>
  </p:sldLayoutIdLst>
  <p:hf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Wingdings 2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/>
            </a:lvl1pPr>
          </a:lstStyle>
          <a:p>
            <a:endParaRPr lang="zh-CN" altLang="en-US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 Black" panose="020B0A04020102020204" pitchFamily="34" charset="0"/>
              </a:defRPr>
            </a:lvl1pPr>
          </a:lstStyle>
          <a:p>
            <a:fld id="{5421CA65-8B59-4606-90EA-E59B05B346CA}" type="slidenum">
              <a:rPr lang="en-US"/>
              <a:pPr/>
              <a:t>‹#›</a:t>
            </a:fld>
            <a:endParaRPr lang="en-US"/>
          </a:p>
        </p:txBody>
      </p:sp>
      <p:grpSp>
        <p:nvGrpSpPr>
          <p:cNvPr id="4100" name="Group 4"/>
          <p:cNvGrpSpPr>
            <a:grpSpLocks/>
          </p:cNvGrpSpPr>
          <p:nvPr/>
        </p:nvGrpSpPr>
        <p:grpSpPr bwMode="auto">
          <a:xfrm>
            <a:off x="0" y="0"/>
            <a:ext cx="9144000" cy="546100"/>
            <a:chOff x="0" y="0"/>
            <a:chExt cx="5760" cy="344"/>
          </a:xfrm>
        </p:grpSpPr>
        <p:sp>
          <p:nvSpPr>
            <p:cNvPr id="6149" name="Rectangle 5"/>
            <p:cNvSpPr>
              <a:spLocks noChangeArrowheads="1"/>
            </p:cNvSpPr>
            <p:nvPr/>
          </p:nvSpPr>
          <p:spPr bwMode="auto">
            <a:xfrm>
              <a:off x="0" y="0"/>
              <a:ext cx="180" cy="336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 eaLnBrk="1" hangingPunct="1"/>
              <a:endParaRPr lang="en-US" sz="2400">
                <a:latin typeface="Times New Roman" panose="02020603050405020304" pitchFamily="18" charset="0"/>
              </a:endParaRPr>
            </a:p>
          </p:txBody>
        </p:sp>
        <p:sp>
          <p:nvSpPr>
            <p:cNvPr id="6150" name="Rectangle 6"/>
            <p:cNvSpPr>
              <a:spLocks noChangeArrowheads="1"/>
            </p:cNvSpPr>
            <p:nvPr/>
          </p:nvSpPr>
          <p:spPr bwMode="auto">
            <a:xfrm>
              <a:off x="260" y="85"/>
              <a:ext cx="5500" cy="173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 sz="2400">
                <a:latin typeface="Times New Roman" panose="02020603050405020304" pitchFamily="18" charset="0"/>
              </a:endParaRPr>
            </a:p>
          </p:txBody>
        </p:sp>
        <p:sp>
          <p:nvSpPr>
            <p:cNvPr id="6151" name="Rectangle 7"/>
            <p:cNvSpPr>
              <a:spLocks noChangeArrowheads="1"/>
            </p:cNvSpPr>
            <p:nvPr/>
          </p:nvSpPr>
          <p:spPr bwMode="auto">
            <a:xfrm>
              <a:off x="258" y="85"/>
              <a:ext cx="87" cy="89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>
                <a:solidFill>
                  <a:schemeClr val="hlink"/>
                </a:solidFill>
              </a:endParaRPr>
            </a:p>
          </p:txBody>
        </p:sp>
        <p:sp>
          <p:nvSpPr>
            <p:cNvPr id="6152" name="Rectangle 8"/>
            <p:cNvSpPr>
              <a:spLocks noChangeArrowheads="1"/>
            </p:cNvSpPr>
            <p:nvPr/>
          </p:nvSpPr>
          <p:spPr bwMode="auto">
            <a:xfrm>
              <a:off x="345" y="0"/>
              <a:ext cx="88" cy="87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>
                <a:solidFill>
                  <a:schemeClr val="hlink"/>
                </a:solidFill>
              </a:endParaRPr>
            </a:p>
          </p:txBody>
        </p:sp>
        <p:sp>
          <p:nvSpPr>
            <p:cNvPr id="6153" name="Rectangle 9"/>
            <p:cNvSpPr>
              <a:spLocks noChangeArrowheads="1"/>
            </p:cNvSpPr>
            <p:nvPr/>
          </p:nvSpPr>
          <p:spPr bwMode="auto">
            <a:xfrm>
              <a:off x="345" y="85"/>
              <a:ext cx="88" cy="89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>
                <a:solidFill>
                  <a:schemeClr val="accent2"/>
                </a:solidFill>
              </a:endParaRPr>
            </a:p>
          </p:txBody>
        </p:sp>
        <p:sp>
          <p:nvSpPr>
            <p:cNvPr id="6154" name="Rectangle 10"/>
            <p:cNvSpPr>
              <a:spLocks noChangeArrowheads="1"/>
            </p:cNvSpPr>
            <p:nvPr/>
          </p:nvSpPr>
          <p:spPr bwMode="auto">
            <a:xfrm>
              <a:off x="173" y="173"/>
              <a:ext cx="86" cy="87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>
                <a:solidFill>
                  <a:schemeClr val="hlink"/>
                </a:solidFill>
              </a:endParaRPr>
            </a:p>
          </p:txBody>
        </p:sp>
        <p:sp>
          <p:nvSpPr>
            <p:cNvPr id="6155" name="Rectangle 11"/>
            <p:cNvSpPr>
              <a:spLocks noChangeArrowheads="1"/>
            </p:cNvSpPr>
            <p:nvPr/>
          </p:nvSpPr>
          <p:spPr bwMode="auto">
            <a:xfrm>
              <a:off x="83" y="86"/>
              <a:ext cx="89" cy="87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 sz="2400">
                <a:latin typeface="Times New Roman" panose="02020603050405020304" pitchFamily="18" charset="0"/>
              </a:endParaRPr>
            </a:p>
          </p:txBody>
        </p:sp>
        <p:sp>
          <p:nvSpPr>
            <p:cNvPr id="6156" name="Rectangle 12"/>
            <p:cNvSpPr>
              <a:spLocks noChangeArrowheads="1"/>
            </p:cNvSpPr>
            <p:nvPr/>
          </p:nvSpPr>
          <p:spPr bwMode="auto">
            <a:xfrm>
              <a:off x="258" y="171"/>
              <a:ext cx="87" cy="87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>
                <a:solidFill>
                  <a:schemeClr val="accent2"/>
                </a:solidFill>
              </a:endParaRPr>
            </a:p>
          </p:txBody>
        </p:sp>
        <p:sp>
          <p:nvSpPr>
            <p:cNvPr id="6157" name="Rectangle 13"/>
            <p:cNvSpPr>
              <a:spLocks noChangeArrowheads="1"/>
            </p:cNvSpPr>
            <p:nvPr/>
          </p:nvSpPr>
          <p:spPr bwMode="auto">
            <a:xfrm>
              <a:off x="173" y="258"/>
              <a:ext cx="86" cy="86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/>
              <a:endParaRPr lang="en-US">
                <a:solidFill>
                  <a:schemeClr val="accent2"/>
                </a:solidFill>
              </a:endParaRPr>
            </a:p>
          </p:txBody>
        </p:sp>
      </p:grpSp>
      <p:sp>
        <p:nvSpPr>
          <p:cNvPr id="4101" name="Rectangle 1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57200"/>
            <a:ext cx="8229600" cy="137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4102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81200"/>
            <a:ext cx="8229600" cy="3886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160" name="Rectangle 1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0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6" r:id="rId1"/>
    <p:sldLayoutId id="2147483797" r:id="rId2"/>
    <p:sldLayoutId id="2147483798" r:id="rId3"/>
    <p:sldLayoutId id="2147483799" r:id="rId4"/>
    <p:sldLayoutId id="2147483800" r:id="rId5"/>
    <p:sldLayoutId id="2147483801" r:id="rId6"/>
    <p:sldLayoutId id="2147483802" r:id="rId7"/>
    <p:sldLayoutId id="2147483803" r:id="rId8"/>
    <p:sldLayoutId id="2147483804" r:id="rId9"/>
    <p:sldLayoutId id="2147483805" r:id="rId10"/>
    <p:sldLayoutId id="2147483806" r:id="rId11"/>
    <p:sldLayoutId id="2147483807" r:id="rId12"/>
  </p:sldLayoutIdLst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75000"/>
        <a:buFont typeface="Wingdings" panose="05000000000000000000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anose="05000000000000000000" pitchFamily="2" charset="2"/>
        <a:buChar char="¨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anose="05000000000000000000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¨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anose="05000000000000000000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i="1" dirty="0">
              <a:solidFill>
                <a:srgbClr val="002060"/>
              </a:solidFill>
            </a:endParaRPr>
          </a:p>
        </p:txBody>
      </p:sp>
      <p:pic>
        <p:nvPicPr>
          <p:cNvPr id="5" name="Picture 10" descr="http://www.fie-conference.org/fie2010/Images/UVA.gif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365" t="6705" r="73939" b="31341"/>
          <a:stretch/>
        </p:blipFill>
        <p:spPr bwMode="auto">
          <a:xfrm>
            <a:off x="8107680" y="5979799"/>
            <a:ext cx="754380" cy="8782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6" name="Picture 5"/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801" b="7660"/>
          <a:stretch/>
        </p:blipFill>
        <p:spPr bwMode="auto">
          <a:xfrm>
            <a:off x="123304" y="5869744"/>
            <a:ext cx="1702113" cy="988256"/>
          </a:xfrm>
          <a:prstGeom prst="rect">
            <a:avLst/>
          </a:prstGeom>
          <a:noFill/>
          <a:ln>
            <a:noFill/>
          </a:ln>
          <a:extLst/>
        </p:spPr>
      </p:pic>
    </p:spTree>
    <p:extLst>
      <p:ext uri="{BB962C8B-B14F-4D97-AF65-F5344CB8AC3E}">
        <p14:creationId xmlns:p14="http://schemas.microsoft.com/office/powerpoint/2010/main" val="465504084"/>
      </p:ext>
    </p:extLst>
  </p:cSld>
  <p:clrMapOvr>
    <a:masterClrMapping/>
  </p:clrMapOvr>
</p:sld>
</file>

<file path=ppt/theme/theme1.xml><?xml version="1.0" encoding="utf-8"?>
<a:theme xmlns:a="http://schemas.openxmlformats.org/drawingml/2006/main" name="hplp2">
  <a:themeElements>
    <a:clrScheme name="Custom 2">
      <a:dk1>
        <a:srgbClr val="000000"/>
      </a:dk1>
      <a:lt1>
        <a:srgbClr val="FFFFFF"/>
      </a:lt1>
      <a:dk2>
        <a:srgbClr val="002060"/>
      </a:dk2>
      <a:lt2>
        <a:srgbClr val="5F5F5F"/>
      </a:lt2>
      <a:accent1>
        <a:srgbClr val="CC9900"/>
      </a:accent1>
      <a:accent2>
        <a:srgbClr val="3B812F"/>
      </a:accent2>
      <a:accent3>
        <a:srgbClr val="FFFFFF"/>
      </a:accent3>
      <a:accent4>
        <a:srgbClr val="000000"/>
      </a:accent4>
      <a:accent5>
        <a:srgbClr val="E2CAAA"/>
      </a:accent5>
      <a:accent6>
        <a:srgbClr val="35742A"/>
      </a:accent6>
      <a:hlink>
        <a:srgbClr val="996600"/>
      </a:hlink>
      <a:folHlink>
        <a:srgbClr val="AFBF39"/>
      </a:folHlink>
    </a:clrScheme>
    <a:fontScheme name="Office Theme">
      <a:majorFont>
        <a:latin typeface="Garamond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Theme 1">
        <a:dk1>
          <a:srgbClr val="333333"/>
        </a:dk1>
        <a:lt1>
          <a:srgbClr val="FFFFFF"/>
        </a:lt1>
        <a:dk2>
          <a:srgbClr val="82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C1AAAA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2">
        <a:dk1>
          <a:srgbClr val="333333"/>
        </a:dk1>
        <a:lt1>
          <a:srgbClr val="CCCCFF"/>
        </a:lt1>
        <a:dk2>
          <a:srgbClr val="0B0506"/>
        </a:dk2>
        <a:lt2>
          <a:srgbClr val="FFFFFF"/>
        </a:lt2>
        <a:accent1>
          <a:srgbClr val="3366CC"/>
        </a:accent1>
        <a:accent2>
          <a:srgbClr val="3333CC"/>
        </a:accent2>
        <a:accent3>
          <a:srgbClr val="AAAAAA"/>
        </a:accent3>
        <a:accent4>
          <a:srgbClr val="AEAEDA"/>
        </a:accent4>
        <a:accent5>
          <a:srgbClr val="ADB8E2"/>
        </a:accent5>
        <a:accent6>
          <a:srgbClr val="2D2DB9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333333"/>
        </a:dk1>
        <a:lt1>
          <a:srgbClr val="FFFFFF"/>
        </a:lt1>
        <a:dk2>
          <a:srgbClr val="221013"/>
        </a:dk2>
        <a:lt2>
          <a:srgbClr val="FFFFFF"/>
        </a:lt2>
        <a:accent1>
          <a:srgbClr val="CC3300"/>
        </a:accent1>
        <a:accent2>
          <a:srgbClr val="CC9900"/>
        </a:accent2>
        <a:accent3>
          <a:srgbClr val="ABAAAA"/>
        </a:accent3>
        <a:accent4>
          <a:srgbClr val="DADADA"/>
        </a:accent4>
        <a:accent5>
          <a:srgbClr val="E2ADAA"/>
        </a:accent5>
        <a:accent6>
          <a:srgbClr val="B98A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4">
        <a:dk1>
          <a:srgbClr val="11054B"/>
        </a:dk1>
        <a:lt1>
          <a:srgbClr val="FFFFFF"/>
        </a:lt1>
        <a:dk2>
          <a:srgbClr val="0000CC"/>
        </a:dk2>
        <a:lt2>
          <a:srgbClr val="FFFFFF"/>
        </a:lt2>
        <a:accent1>
          <a:srgbClr val="FF6600"/>
        </a:accent1>
        <a:accent2>
          <a:srgbClr val="FF3300"/>
        </a:accent2>
        <a:accent3>
          <a:srgbClr val="AAAAE2"/>
        </a:accent3>
        <a:accent4>
          <a:srgbClr val="DADADA"/>
        </a:accent4>
        <a:accent5>
          <a:srgbClr val="FFB8AA"/>
        </a:accent5>
        <a:accent6>
          <a:srgbClr val="E72D00"/>
        </a:accent6>
        <a:hlink>
          <a:srgbClr val="CC9900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5">
        <a:dk1>
          <a:srgbClr val="9B8D65"/>
        </a:dk1>
        <a:lt1>
          <a:srgbClr val="F8F8F8"/>
        </a:lt1>
        <a:dk2>
          <a:srgbClr val="002600"/>
        </a:dk2>
        <a:lt2>
          <a:srgbClr val="FAFACC"/>
        </a:lt2>
        <a:accent1>
          <a:srgbClr val="CC9933"/>
        </a:accent1>
        <a:accent2>
          <a:srgbClr val="8F9967"/>
        </a:accent2>
        <a:accent3>
          <a:srgbClr val="AAACAA"/>
        </a:accent3>
        <a:accent4>
          <a:srgbClr val="D4D4D4"/>
        </a:accent4>
        <a:accent5>
          <a:srgbClr val="E2CAAD"/>
        </a:accent5>
        <a:accent6>
          <a:srgbClr val="818A5D"/>
        </a:accent6>
        <a:hlink>
          <a:srgbClr val="336600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6">
        <a:dk1>
          <a:srgbClr val="333333"/>
        </a:dk1>
        <a:lt1>
          <a:srgbClr val="FFFFFF"/>
        </a:lt1>
        <a:dk2>
          <a:srgbClr val="006699"/>
        </a:dk2>
        <a:lt2>
          <a:srgbClr val="FFFFFF"/>
        </a:lt2>
        <a:accent1>
          <a:srgbClr val="CC9900"/>
        </a:accent1>
        <a:accent2>
          <a:srgbClr val="FF9900"/>
        </a:accent2>
        <a:accent3>
          <a:srgbClr val="AAB8CA"/>
        </a:accent3>
        <a:accent4>
          <a:srgbClr val="DADADA"/>
        </a:accent4>
        <a:accent5>
          <a:srgbClr val="E2CAAA"/>
        </a:accent5>
        <a:accent6>
          <a:srgbClr val="E78A00"/>
        </a:accent6>
        <a:hlink>
          <a:srgbClr val="FFCC00"/>
        </a:hlink>
        <a:folHlink>
          <a:srgbClr val="706F3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6633"/>
        </a:dk2>
        <a:lt2>
          <a:srgbClr val="5F5F5F"/>
        </a:lt2>
        <a:accent1>
          <a:srgbClr val="CC9900"/>
        </a:accent1>
        <a:accent2>
          <a:srgbClr val="3B812F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35742A"/>
        </a:accent6>
        <a:hlink>
          <a:srgbClr val="996600"/>
        </a:hlink>
        <a:folHlink>
          <a:srgbClr val="AFBF3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8">
        <a:dk1>
          <a:srgbClr val="000000"/>
        </a:dk1>
        <a:lt1>
          <a:srgbClr val="FFFFFF"/>
        </a:lt1>
        <a:dk2>
          <a:srgbClr val="CC0000"/>
        </a:dk2>
        <a:lt2>
          <a:srgbClr val="666699"/>
        </a:lt2>
        <a:accent1>
          <a:srgbClr val="808080"/>
        </a:accent1>
        <a:accent2>
          <a:srgbClr val="999933"/>
        </a:accent2>
        <a:accent3>
          <a:srgbClr val="FFFFFF"/>
        </a:accent3>
        <a:accent4>
          <a:srgbClr val="000000"/>
        </a:accent4>
        <a:accent5>
          <a:srgbClr val="C0C0C0"/>
        </a:accent5>
        <a:accent6>
          <a:srgbClr val="8A8A2D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9">
        <a:dk1>
          <a:srgbClr val="000000"/>
        </a:dk1>
        <a:lt1>
          <a:srgbClr val="FFFFFF"/>
        </a:lt1>
        <a:dk2>
          <a:srgbClr val="003399"/>
        </a:dk2>
        <a:lt2>
          <a:srgbClr val="666699"/>
        </a:lt2>
        <a:accent1>
          <a:srgbClr val="009999"/>
        </a:accent1>
        <a:accent2>
          <a:srgbClr val="4C6D4E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446246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hplp2" id="{BE4C0554-7736-4F69-BB8D-6CE1A0E603CE}" vid="{7AEB4214-377E-4F20-BAE3-4491EF93543F}"/>
    </a:ext>
  </a:extLst>
</a:theme>
</file>

<file path=ppt/theme/theme2.xml><?xml version="1.0" encoding="utf-8"?>
<a:theme xmlns:a="http://schemas.openxmlformats.org/drawingml/2006/main" name="HDOfficeLightV0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eme6">
  <a:themeElements>
    <a:clrScheme name="Custom 9">
      <a:dk1>
        <a:srgbClr val="000000"/>
      </a:dk1>
      <a:lt1>
        <a:srgbClr val="FFFFFF"/>
      </a:lt1>
      <a:dk2>
        <a:srgbClr val="000000"/>
      </a:dk2>
      <a:lt2>
        <a:srgbClr val="FF6600"/>
      </a:lt2>
      <a:accent1>
        <a:srgbClr val="FF6600"/>
      </a:accent1>
      <a:accent2>
        <a:srgbClr val="002060"/>
      </a:accent2>
      <a:accent3>
        <a:srgbClr val="FFFFFF"/>
      </a:accent3>
      <a:accent4>
        <a:srgbClr val="000000"/>
      </a:accent4>
      <a:accent5>
        <a:srgbClr val="FF6600"/>
      </a:accent5>
      <a:accent6>
        <a:srgbClr val="E39310"/>
      </a:accent6>
      <a:hlink>
        <a:srgbClr val="CC3300"/>
      </a:hlink>
      <a:folHlink>
        <a:srgbClr val="FFA365"/>
      </a:folHlink>
    </a:clrScheme>
    <a:fontScheme name="Pixe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Pixel 1">
        <a:dk1>
          <a:srgbClr val="0066FF"/>
        </a:dk1>
        <a:lt1>
          <a:srgbClr val="FFFFFF"/>
        </a:lt1>
        <a:dk2>
          <a:srgbClr val="000066"/>
        </a:dk2>
        <a:lt2>
          <a:srgbClr val="FFFFFF"/>
        </a:lt2>
        <a:accent1>
          <a:srgbClr val="6699FF"/>
        </a:accent1>
        <a:accent2>
          <a:srgbClr val="3333FF"/>
        </a:accent2>
        <a:accent3>
          <a:srgbClr val="AAAAB8"/>
        </a:accent3>
        <a:accent4>
          <a:srgbClr val="DADADA"/>
        </a:accent4>
        <a:accent5>
          <a:srgbClr val="B8CAFF"/>
        </a:accent5>
        <a:accent6>
          <a:srgbClr val="2D2DE7"/>
        </a:accent6>
        <a:hlink>
          <a:srgbClr val="FFCC00"/>
        </a:hlink>
        <a:folHlink>
          <a:srgbClr val="00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2">
        <a:dk1>
          <a:srgbClr val="009999"/>
        </a:dk1>
        <a:lt1>
          <a:srgbClr val="FFFFFF"/>
        </a:lt1>
        <a:dk2>
          <a:srgbClr val="334B49"/>
        </a:dk2>
        <a:lt2>
          <a:srgbClr val="FFFFFF"/>
        </a:lt2>
        <a:accent1>
          <a:srgbClr val="33CCCC"/>
        </a:accent1>
        <a:accent2>
          <a:srgbClr val="008080"/>
        </a:accent2>
        <a:accent3>
          <a:srgbClr val="ADB1B1"/>
        </a:accent3>
        <a:accent4>
          <a:srgbClr val="DADADA"/>
        </a:accent4>
        <a:accent5>
          <a:srgbClr val="ADE2E2"/>
        </a:accent5>
        <a:accent6>
          <a:srgbClr val="007373"/>
        </a:accent6>
        <a:hlink>
          <a:srgbClr val="FFCC00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3">
        <a:dk1>
          <a:srgbClr val="006699"/>
        </a:dk1>
        <a:lt1>
          <a:srgbClr val="FFFFFF"/>
        </a:lt1>
        <a:dk2>
          <a:srgbClr val="333399"/>
        </a:dk2>
        <a:lt2>
          <a:srgbClr val="FFFFFF"/>
        </a:lt2>
        <a:accent1>
          <a:srgbClr val="0099CC"/>
        </a:accent1>
        <a:accent2>
          <a:srgbClr val="0386AF"/>
        </a:accent2>
        <a:accent3>
          <a:srgbClr val="ADADCA"/>
        </a:accent3>
        <a:accent4>
          <a:srgbClr val="DADADA"/>
        </a:accent4>
        <a:accent5>
          <a:srgbClr val="AACAE2"/>
        </a:accent5>
        <a:accent6>
          <a:srgbClr val="02799E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4">
        <a:dk1>
          <a:srgbClr val="008080"/>
        </a:dk1>
        <a:lt1>
          <a:srgbClr val="FFFFFF"/>
        </a:lt1>
        <a:dk2>
          <a:srgbClr val="2F978D"/>
        </a:dk2>
        <a:lt2>
          <a:srgbClr val="FFFFFF"/>
        </a:lt2>
        <a:accent1>
          <a:srgbClr val="0099FF"/>
        </a:accent1>
        <a:accent2>
          <a:srgbClr val="009999"/>
        </a:accent2>
        <a:accent3>
          <a:srgbClr val="ADC9C5"/>
        </a:accent3>
        <a:accent4>
          <a:srgbClr val="DADADA"/>
        </a:accent4>
        <a:accent5>
          <a:srgbClr val="AACAFF"/>
        </a:accent5>
        <a:accent6>
          <a:srgbClr val="008A8A"/>
        </a:accent6>
        <a:hlink>
          <a:srgbClr val="FFFFCC"/>
        </a:hlink>
        <a:folHlink>
          <a:srgbClr val="70CAC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5">
        <a:dk1>
          <a:srgbClr val="822504"/>
        </a:dk1>
        <a:lt1>
          <a:srgbClr val="FFFFFF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9E2A06"/>
        </a:accent2>
        <a:accent3>
          <a:srgbClr val="ADAAAA"/>
        </a:accent3>
        <a:accent4>
          <a:srgbClr val="DADADA"/>
        </a:accent4>
        <a:accent5>
          <a:srgbClr val="FFCAAA"/>
        </a:accent5>
        <a:accent6>
          <a:srgbClr val="8F2505"/>
        </a:accent6>
        <a:hlink>
          <a:srgbClr val="FF3300"/>
        </a:hlink>
        <a:folHlink>
          <a:srgbClr val="7C070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6">
        <a:dk1>
          <a:srgbClr val="336600"/>
        </a:dk1>
        <a:lt1>
          <a:srgbClr val="FFFFFF"/>
        </a:lt1>
        <a:dk2>
          <a:srgbClr val="4A7911"/>
        </a:dk2>
        <a:lt2>
          <a:srgbClr val="FFFFFF"/>
        </a:lt2>
        <a:accent1>
          <a:srgbClr val="666633"/>
        </a:accent1>
        <a:accent2>
          <a:srgbClr val="669900"/>
        </a:accent2>
        <a:accent3>
          <a:srgbClr val="B1BEAA"/>
        </a:accent3>
        <a:accent4>
          <a:srgbClr val="DADADA"/>
        </a:accent4>
        <a:accent5>
          <a:srgbClr val="B8B8AD"/>
        </a:accent5>
        <a:accent6>
          <a:srgbClr val="5C8A00"/>
        </a:accent6>
        <a:hlink>
          <a:srgbClr val="FFCC00"/>
        </a:hlink>
        <a:folHlink>
          <a:srgbClr val="99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7">
        <a:dk1>
          <a:srgbClr val="000000"/>
        </a:dk1>
        <a:lt1>
          <a:srgbClr val="FFFFFF"/>
        </a:lt1>
        <a:dk2>
          <a:srgbClr val="000000"/>
        </a:dk2>
        <a:lt2>
          <a:srgbClr val="CC3300"/>
        </a:lt2>
        <a:accent1>
          <a:srgbClr val="FFCC00"/>
        </a:accent1>
        <a:accent2>
          <a:srgbClr val="CC66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8">
        <a:dk1>
          <a:srgbClr val="003300"/>
        </a:dk1>
        <a:lt1>
          <a:srgbClr val="FFFFFF"/>
        </a:lt1>
        <a:dk2>
          <a:srgbClr val="000000"/>
        </a:dk2>
        <a:lt2>
          <a:srgbClr val="336600"/>
        </a:lt2>
        <a:accent1>
          <a:srgbClr val="CCCC00"/>
        </a:accent1>
        <a:accent2>
          <a:srgbClr val="669900"/>
        </a:accent2>
        <a:accent3>
          <a:srgbClr val="FFFFFF"/>
        </a:accent3>
        <a:accent4>
          <a:srgbClr val="002A00"/>
        </a:accent4>
        <a:accent5>
          <a:srgbClr val="E2E2AA"/>
        </a:accent5>
        <a:accent6>
          <a:srgbClr val="5C8A00"/>
        </a:accent6>
        <a:hlink>
          <a:srgbClr val="333300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9">
        <a:dk1>
          <a:srgbClr val="000000"/>
        </a:dk1>
        <a:lt1>
          <a:srgbClr val="FFFFFF"/>
        </a:lt1>
        <a:dk2>
          <a:srgbClr val="000000"/>
        </a:dk2>
        <a:lt2>
          <a:srgbClr val="440044"/>
        </a:lt2>
        <a:accent1>
          <a:srgbClr val="FFCCCC"/>
        </a:accent1>
        <a:accent2>
          <a:srgbClr val="790571"/>
        </a:accent2>
        <a:accent3>
          <a:srgbClr val="FFFFFF"/>
        </a:accent3>
        <a:accent4>
          <a:srgbClr val="000000"/>
        </a:accent4>
        <a:accent5>
          <a:srgbClr val="FFE2E2"/>
        </a:accent5>
        <a:accent6>
          <a:srgbClr val="6D0466"/>
        </a:accent6>
        <a:hlink>
          <a:srgbClr val="993366"/>
        </a:hlink>
        <a:folHlink>
          <a:srgbClr val="9F839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10">
        <a:dk1>
          <a:srgbClr val="000000"/>
        </a:dk1>
        <a:lt1>
          <a:srgbClr val="FFFFFF"/>
        </a:lt1>
        <a:dk2>
          <a:srgbClr val="000000"/>
        </a:dk2>
        <a:lt2>
          <a:srgbClr val="FF9900"/>
        </a:lt2>
        <a:accent1>
          <a:srgbClr val="FFCC99"/>
        </a:accent1>
        <a:accent2>
          <a:srgbClr val="FBA313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E39310"/>
        </a:accent6>
        <a:hlink>
          <a:srgbClr val="CC3300"/>
        </a:hlink>
        <a:folHlink>
          <a:srgbClr val="FCC66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11">
        <a:dk1>
          <a:srgbClr val="000000"/>
        </a:dk1>
        <a:lt1>
          <a:srgbClr val="FFFFFF"/>
        </a:lt1>
        <a:dk2>
          <a:srgbClr val="000000"/>
        </a:dk2>
        <a:lt2>
          <a:srgbClr val="779F92"/>
        </a:lt2>
        <a:accent1>
          <a:srgbClr val="33CCCC"/>
        </a:accent1>
        <a:accent2>
          <a:srgbClr val="9DC2D7"/>
        </a:accent2>
        <a:accent3>
          <a:srgbClr val="FFFFFF"/>
        </a:accent3>
        <a:accent4>
          <a:srgbClr val="000000"/>
        </a:accent4>
        <a:accent5>
          <a:srgbClr val="ADE2E2"/>
        </a:accent5>
        <a:accent6>
          <a:srgbClr val="8EB0C3"/>
        </a:accent6>
        <a:hlink>
          <a:srgbClr val="006666"/>
        </a:hlink>
        <a:folHlink>
          <a:srgbClr val="CCC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12">
        <a:dk1>
          <a:srgbClr val="000000"/>
        </a:dk1>
        <a:lt1>
          <a:srgbClr val="FFFFFF"/>
        </a:lt1>
        <a:dk2>
          <a:srgbClr val="000000"/>
        </a:dk2>
        <a:lt2>
          <a:srgbClr val="00007D"/>
        </a:lt2>
        <a:accent1>
          <a:srgbClr val="9999FF"/>
        </a:accent1>
        <a:accent2>
          <a:srgbClr val="9999CC"/>
        </a:accent2>
        <a:accent3>
          <a:srgbClr val="FFFFFF"/>
        </a:accent3>
        <a:accent4>
          <a:srgbClr val="000000"/>
        </a:accent4>
        <a:accent5>
          <a:srgbClr val="CACAFF"/>
        </a:accent5>
        <a:accent6>
          <a:srgbClr val="8A8AB9"/>
        </a:accent6>
        <a:hlink>
          <a:srgbClr val="666699"/>
        </a:hlink>
        <a:folHlink>
          <a:srgbClr val="CCCCE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Theme6" id="{855FC9D8-93E8-46EA-9D03-3F02F1E39551}" vid="{964959C5-1FE6-483B-ACE3-598FE16D198B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hplp</Template>
  <TotalTime>198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1</vt:i4>
      </vt:variant>
    </vt:vector>
  </HeadingPairs>
  <TitlesOfParts>
    <vt:vector size="13" baseType="lpstr">
      <vt:lpstr>宋体</vt:lpstr>
      <vt:lpstr>Arial</vt:lpstr>
      <vt:lpstr>Arial Black</vt:lpstr>
      <vt:lpstr>Calibri</vt:lpstr>
      <vt:lpstr>Calibri Light</vt:lpstr>
      <vt:lpstr>Garamond</vt:lpstr>
      <vt:lpstr>Times New Roman</vt:lpstr>
      <vt:lpstr>Wingdings</vt:lpstr>
      <vt:lpstr>Wingdings 2</vt:lpstr>
      <vt:lpstr>hplp2</vt:lpstr>
      <vt:lpstr>HDOfficeLightV0</vt:lpstr>
      <vt:lpstr>Theme6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Xinfei Guo</dc:creator>
  <cp:lastModifiedBy>Xinfei Guo</cp:lastModifiedBy>
  <cp:revision>15</cp:revision>
  <cp:lastPrinted>2016-05-02T17:28:40Z</cp:lastPrinted>
  <dcterms:created xsi:type="dcterms:W3CDTF">2016-05-02T14:23:47Z</dcterms:created>
  <dcterms:modified xsi:type="dcterms:W3CDTF">2016-05-11T21:40:18Z</dcterms:modified>
</cp:coreProperties>
</file>

<file path=docProps/thumbnail.jpeg>
</file>